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SLAUGHTER LN
Intersection ID: 5148563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SLAUGHTER LN
Intersection ID: 5148563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SLAUGHTER LN
Intersection ID: 5148563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9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MENCHACA RD / SLAUGHTER LN
Intersection ID: 5148563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Square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